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6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6" r:id="rId17"/>
    <p:sldId id="285" r:id="rId18"/>
    <p:sldId id="288" r:id="rId19"/>
    <p:sldId id="289" r:id="rId20"/>
    <p:sldId id="290" r:id="rId21"/>
    <p:sldId id="292" r:id="rId22"/>
    <p:sldId id="293" r:id="rId23"/>
    <p:sldId id="294" r:id="rId24"/>
    <p:sldId id="305" r:id="rId25"/>
    <p:sldId id="300" r:id="rId26"/>
    <p:sldId id="306" r:id="rId27"/>
    <p:sldId id="296" r:id="rId28"/>
    <p:sldId id="307" r:id="rId29"/>
    <p:sldId id="311" r:id="rId30"/>
    <p:sldId id="308" r:id="rId31"/>
    <p:sldId id="298" r:id="rId32"/>
    <p:sldId id="309" r:id="rId33"/>
    <p:sldId id="299" r:id="rId34"/>
    <p:sldId id="310" r:id="rId35"/>
    <p:sldId id="301" r:id="rId36"/>
    <p:sldId id="302" r:id="rId37"/>
    <p:sldId id="260" r:id="rId38"/>
    <p:sldId id="304" r:id="rId39"/>
    <p:sldId id="274" r:id="rId40"/>
    <p:sldId id="269" r:id="rId41"/>
    <p:sldId id="272" r:id="rId42"/>
    <p:sldId id="30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microsoft.com/office/2007/relationships/media" Target="../media/media1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microsoft.com/office/2007/relationships/media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microsoft.com/office/2007/relationships/media" Target="../media/media4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-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старшая группа\Мастер-класс по ИКТ\1876435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357299"/>
            <a:ext cx="7815290" cy="1714511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776143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70620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149188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" y="-1098"/>
            <a:ext cx="9145463" cy="685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84246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-25796"/>
            <a:ext cx="9178395" cy="688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38832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86038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28604"/>
            <a:ext cx="8235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Угадай голос </a:t>
            </a:r>
          </a:p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животного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https://pristor.ru/wp-content/uploads/2020/04/%D0%9B%D0%B5%D1%81%D0%BD%D1%8B%D0%B5-%D0%B6%D0%B8%D0%B2%D0%BE%D1%82%D0%BD%D1%8B%D0%B5-%D1%84%D0%BE%D1%82%D0%BE-%D0%B4%D0%BB%D1%8F-%D0%B4%D0%B5%D1%82%D0%B5%D0%B9-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928802"/>
            <a:ext cx="7273945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3566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8397" y="1944210"/>
            <a:ext cx="3906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•На овчарку он похож. 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Что ни зуб – то острый нож! 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Он бежит, оскалив пасть, 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На овцу готов напасть.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78" y="202424"/>
            <a:ext cx="5532350" cy="6454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olk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404" y="6227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11175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2032" y="1517904"/>
            <a:ext cx="4581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Вперевалку зверь идет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По малину и по мед.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Любит сладкое он очень.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 когда приходит осень,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Лезет в яму до весны, 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Где он спит и видит сны.</a:t>
            </a:r>
          </a:p>
        </p:txBody>
      </p:sp>
      <p:pic>
        <p:nvPicPr>
          <p:cNvPr id="5" name="Picture 2" descr="ÐÐ°ÑÑÐ¸Ð½ÐºÐ¸ Ð¿Ð¾ Ð·Ð°Ð¿ÑÐ¾ÑÑ Ð¼ÐµÐ´Ð²ÐµÐ´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" y="404664"/>
            <a:ext cx="9143881" cy="5486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едведь (2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152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486580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40280" y="2185416"/>
            <a:ext cx="50657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Хозяйки леса разные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Рыжие и красные,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Чёрные и серые -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Хозяюшки умелые.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Прыгают по веткам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Нравятся деткам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И не зная спешки</a:t>
            </a:r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Щёлкают орешки.</a:t>
            </a:r>
          </a:p>
        </p:txBody>
      </p:sp>
      <p:pic>
        <p:nvPicPr>
          <p:cNvPr id="5" name="Picture 2" descr="ÐÐ°ÑÑÐ¸Ð½ÐºÐ¸ Ð¿Ð¾ Ð·Ð°Ð¿ÑÐ¾ÑÑ Ð±ÐµÐ»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" y="44624"/>
            <a:ext cx="9012939" cy="6602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л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468244" y="5733256"/>
            <a:ext cx="790953" cy="790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884344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«Если сегодня мы будем учить так,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как учили вчера, мы украдем 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наших детей завтра»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говорил Джон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Дьюи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американский педагог и философ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Documents and Settings\Пользователь\Рабочий стол\старшая группа\Мастер-класс по ИКТ\girls_and_computer_vector_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876"/>
            <a:ext cx="3333750" cy="26289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с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96247" y="38144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540" y="1766655"/>
            <a:ext cx="5255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Не любит семечки из шишек,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А ловит бедных серых мышек.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Среди зверей она – краса!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Плутовка рыжая…</a:t>
            </a:r>
          </a:p>
        </p:txBody>
      </p:sp>
      <p:pic>
        <p:nvPicPr>
          <p:cNvPr id="5" name="Picture 2" descr="ÐÐ°ÑÑÐ¸Ð½ÐºÐ¸ Ð¿Ð¾ Ð·Ð°Ð¿ÑÐ¾ÑÑ Ð»Ð¸Ñ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87" y="381442"/>
            <a:ext cx="9149787" cy="6099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016809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304" y="1737360"/>
            <a:ext cx="4242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Не боится волка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Маленькая кроха.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Острые иголки</a:t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Защитят надолго</a:t>
            </a:r>
          </a:p>
        </p:txBody>
      </p:sp>
      <p:pic>
        <p:nvPicPr>
          <p:cNvPr id="5" name="Picture 2" descr="ÐÐ°ÑÑÐ¸Ð½ÐºÐ¸ Ð¿Ð¾ Ð·Ð°Ð¿ÑÐ¾ÑÑ ÑÐ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8113"/>
            <a:ext cx="8757658" cy="4921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ежик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>
                  <p14:trim st="5716.015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389155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pinimg.com/originals/a2/02/81/a20281f3c897b53249cdd7d06edf40c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357430"/>
            <a:ext cx="450059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0" i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8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Молодцы!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b34/00016ac3-494f9b99/img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316" y="0"/>
            <a:ext cx="918226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olety_047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85718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avatars.mds.yandex.net/get-zen_doc/128694/pub_5baba01973b94800aa7f8f47_5baba0d073b94800aa7f8f59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 - поезда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184585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regnum.ru/uploads/pictures/news/2019/01/15/regnum_picture_1547531693401330_norma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XX - звук мотоцикла (www.hotplayer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84060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niversalmotors.ru/1200x1200/upload/galleries/shop/3/shop_items/main/5/4/1/item_541430/gallery_1659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74077" cy="561258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же такое ИКТ?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Пользователь\Рабочий стол\старшая группа\Мастер-класс по ИКТ\vopr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00438"/>
            <a:ext cx="2279296" cy="22716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lley-bus-and-city-bus_zydblhv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47440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avatars.mds.yandex.net/get-zen_doc/4078437/pub_601919248414c340c687aee9_6030d917bd729c71d18b5fb9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_uk-tram_ay-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29850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https://www.oblgazeta.ru/media/filer_public/64/fd/64fd2063-fa71-4b9e-a13a-b6205cb4dbbf/d1f197fe-a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4" name="AutoShape 4" descr="https://www.oblgazeta.ru/media/filer_public/64/fd/64fd2063-fa71-4b9e-a13a-b6205cb4dbbf/d1f197fe-ad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 descr="https://avatars.mds.yandex.net/get-zen_doc/3403845/pub_5efc816848862438650b2809_5efc9a3cfe11531cb4a8b511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atr-z_uki-korabelnye-gudk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63387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s://www.nastol.com.ua/download.php?img=201611/1920x1080/nastol.com.ua-1958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Отлично, молодцы!</a:t>
            </a:r>
            <a:endParaRPr lang="ru-RU" sz="5400" i="1" dirty="0">
              <a:solidFill>
                <a:srgbClr val="FF0000"/>
              </a:solidFill>
            </a:endParaRPr>
          </a:p>
        </p:txBody>
      </p:sp>
      <p:sp>
        <p:nvSpPr>
          <p:cNvPr id="49154" name="AutoShape 2" descr="https://www.pngitem.com/pimgs/m/505-5058911_love-emoji-emojis-yellow-heart-amarillo-corazon-lov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www.pngitem.com/pimgs/m/505-5058911_love-emoji-emojis-yellow-heart-amarillo-corazon-lov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7" name="Picture 5" descr="png-transparent-emoji-love-heart-sticker-emoticon-emoji-love-emoticon-love-heart-smil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928802"/>
            <a:ext cx="435771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Средства информационно-коммуникативных технологий:</a:t>
            </a:r>
            <a:endParaRPr lang="ru-RU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Компьютер</a:t>
            </a:r>
          </a:p>
          <a:p>
            <a:pPr lvl="0"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Мультимедийный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проектор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Принтер, сканер.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DVD плейер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Телевизор</a:t>
            </a:r>
          </a:p>
          <a:p>
            <a:pPr lvl="0"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Флэш-карты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Электронные доски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центр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122" name="Picture 2" descr="C:\Documents and Settings\Пользователь\Рабочий стол\старшая группа\Мастер-класс по ИКТ\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1214165" cy="823898"/>
          </a:xfrm>
          <a:prstGeom prst="rect">
            <a:avLst/>
          </a:prstGeom>
          <a:noFill/>
        </p:spPr>
      </p:pic>
      <p:pic>
        <p:nvPicPr>
          <p:cNvPr id="5124" name="Picture 4" descr="C:\Documents and Settings\Пользователь\Рабочий стол\старшая группа\Мастер-класс по ИКТ\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429000"/>
            <a:ext cx="1240818" cy="1023917"/>
          </a:xfrm>
          <a:prstGeom prst="rect">
            <a:avLst/>
          </a:prstGeom>
          <a:noFill/>
        </p:spPr>
      </p:pic>
      <p:pic>
        <p:nvPicPr>
          <p:cNvPr id="5125" name="Picture 5" descr="C:\Documents and Settings\Пользователь\Рабочий стол\старшая группа\Мастер-класс по ИКТ\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1714488"/>
            <a:ext cx="1464444" cy="976296"/>
          </a:xfrm>
          <a:prstGeom prst="rect">
            <a:avLst/>
          </a:prstGeom>
          <a:noFill/>
        </p:spPr>
      </p:pic>
      <p:pic>
        <p:nvPicPr>
          <p:cNvPr id="5127" name="Picture 7" descr="C:\Documents and Settings\Пользователь\Рабочий стол\старшая группа\Мастер-класс по ИКТ\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5429264"/>
            <a:ext cx="833420" cy="833420"/>
          </a:xfrm>
          <a:prstGeom prst="rect">
            <a:avLst/>
          </a:prstGeom>
          <a:noFill/>
        </p:spPr>
      </p:pic>
      <p:pic>
        <p:nvPicPr>
          <p:cNvPr id="5128" name="Picture 8" descr="C:\Documents and Settings\Пользователь\Рабочий стол\старшая группа\Мастер-класс по ИКТ\ж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4500570"/>
            <a:ext cx="1571636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1989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Полезные сайты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http://www.maam.ru/ - «МААМ», международный образовательный портал, учебные материалы для детского сада,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http://dohcolonoc.ru - «Дошколенок», сайт для воспитателей детских садов,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http://pochemu4ka.ru – «Почемучка», сайт для детей и их родителей,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http://doshvozrast.ru - «Дошкольный возраст», сайт для детского сада.</a:t>
            </a:r>
          </a:p>
          <a:p>
            <a:pPr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https://infourok.ru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»- Ведущий образовательный портал России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Информация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совокупность каких – либо данных, знаний. </a:t>
            </a:r>
          </a:p>
          <a:p>
            <a:pPr algn="just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Коммуникация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путь сообщения, форма связи, акт общения, сообщение информации одним лицом другому или ряду лиц. </a:t>
            </a:r>
          </a:p>
          <a:p>
            <a:pPr algn="just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Технология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совокупность методов и инструментов для достижения желаемого результата, метод преобразования данного в необходимое.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80"/>
            <a:ext cx="9137237" cy="686308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Бесспорно, что в современном образовании компьютер не решает всех проблем, он остается всего лишь многофункциональным техническим средством обучения. Использование информационных технологий в образовании дает возможность существенно обогатить, качественно обновить воспитательно-образовательный процесс в ДОУ и повысить его эффективность.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Пользователь\Рабочий стол\старшая группа\Мастер-класс по ИКТ\shutterstock_101558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475" y="0"/>
            <a:ext cx="929609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 и хочу пожелать, чтобы компьютер для вас стал лучшим помощником при работе с детьми и родителями!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XVMwhCNEDe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8604"/>
            <a:ext cx="6786610" cy="612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Области применения ИКТ педагогами ДОУ</a:t>
            </a: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Ведение документации.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Методическая работа, повышение квалификации педагога.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Работа с родителями.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образовательный процесс</a:t>
            </a:r>
            <a:r>
              <a:rPr lang="ru-RU" dirty="0" smtClean="0"/>
              <a:t> 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8" name="Picture 4" descr="C:\Documents and Settings\Пользователь\Рабочий стол\старшая группа\Мастер-класс по ИКТ\kvitan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357948" y="4489413"/>
            <a:ext cx="2000265" cy="19707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старшая группа\Мастер-класс по ИКТ\1799134_prezentaciya-po-informatike-fo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Преимущества использования ИКТ в образовательном процессе: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 позволяют увеличить на занятии количество иллюстративного материала;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 использование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презентаций;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одновременно используется графическая, текстовая, аудиовизуальная информация, (например, воспроизведение звуков животных; звуков природы, работу транспорта и т. д.);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 возможен показ динамических процессов (физкультминутки, пальчиковая гимнастика, гимнастика для глаз);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3796318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-99392"/>
            <a:ext cx="914188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04630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" y="1588"/>
            <a:ext cx="9141882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105937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562</TotalTime>
  <Words>310</Words>
  <Application>Microsoft Office PowerPoint</Application>
  <PresentationFormat>Экран (4:3)</PresentationFormat>
  <Paragraphs>49</Paragraphs>
  <Slides>42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ИКТ</vt:lpstr>
      <vt:lpstr>Области применения ИКТ педагогами ДОУ  </vt:lpstr>
      <vt:lpstr>Преимущества использования ИКТ в образовательном процессе: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Отлично, молодцы!</vt:lpstr>
      <vt:lpstr>Средства информационно-коммуникативных технологий:</vt:lpstr>
      <vt:lpstr>Слайд 38</vt:lpstr>
      <vt:lpstr> Полезные сайты 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Администратор</cp:lastModifiedBy>
  <cp:revision>73</cp:revision>
  <dcterms:modified xsi:type="dcterms:W3CDTF">2021-11-15T16:37:46Z</dcterms:modified>
</cp:coreProperties>
</file>