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6" r:id="rId2"/>
    <p:sldId id="277" r:id="rId3"/>
    <p:sldId id="283" r:id="rId4"/>
    <p:sldId id="284" r:id="rId5"/>
    <p:sldId id="285" r:id="rId6"/>
    <p:sldId id="280" r:id="rId7"/>
    <p:sldId id="287" r:id="rId8"/>
    <p:sldId id="286" r:id="rId9"/>
    <p:sldId id="288" r:id="rId10"/>
    <p:sldId id="281" r:id="rId11"/>
    <p:sldId id="257" r:id="rId12"/>
    <p:sldId id="274" r:id="rId13"/>
    <p:sldId id="275" r:id="rId14"/>
    <p:sldId id="259" r:id="rId15"/>
    <p:sldId id="260" r:id="rId16"/>
    <p:sldId id="261" r:id="rId17"/>
    <p:sldId id="262" r:id="rId18"/>
    <p:sldId id="264" r:id="rId19"/>
    <p:sldId id="289" r:id="rId20"/>
    <p:sldId id="269" r:id="rId21"/>
    <p:sldId id="270" r:id="rId22"/>
    <p:sldId id="271" r:id="rId23"/>
    <p:sldId id="272" r:id="rId24"/>
    <p:sldId id="273" r:id="rId25"/>
    <p:sldId id="28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65728-B941-4406-A653-DC3C916AF7D3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3AF44-5B61-442A-99D0-B8C552F64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file:///F:\&#1074;&#1088;&#1072;&#1095;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74;&#1088;&#1072;&#1095;.mp4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file:///F:\&#1087;&#1086;&#1083;&#1080;&#1094;&#1077;&#1081;&#1089;&#1082;&#1080;&#1081;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7;&#1086;&#1083;&#1080;&#1094;&#1077;&#1081;&#1089;&#1082;&#1080;&#1081;.mp4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file:///F:\1_-&#1042;&#1089;&#1077;-&#1087;&#1088;&#1086;&#1092;&#1077;&#1089;&#1089;&#1080;&#1080;-&#1074;&#1072;&#1078;&#1085;&#1099;-&#1074;&#1089;&#1077;-&#1087;&#1088;&#1086;&#1092;&#1077;&#1089;&#1089;&#1080;&#1080;-&#1085;&#1091;&#1078;&#1085;&#1099;-&#1087;&#1077;&#1089;&#1085;&#1103;-&#1084;&#1091;&#1083;_001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1_-&#1042;&#1089;&#1077;-&#1087;&#1088;&#1086;&#1092;&#1077;&#1089;&#1089;&#1080;&#1080;-&#1074;&#1072;&#1078;&#1085;&#1099;-&#1074;&#1089;&#1077;-&#1087;&#1088;&#1086;&#1092;&#1077;&#1089;&#1089;&#1080;&#1080;-&#1085;&#1091;&#1078;&#1085;&#1099;-&#1087;&#1077;&#1089;&#1085;&#1103;-&#1084;&#1091;&#1083;_001.mp4" TargetMode="Externa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file:///F:\&#1087;&#1086;&#1074;&#1072;&#1088;.mp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&#1087;&#1086;&#1074;&#1072;&#1088;.mp4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врач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/>
          <a:srcRect b="7590"/>
          <a:stretch>
            <a:fillRect/>
          </a:stretch>
        </p:blipFill>
        <p:spPr>
          <a:xfrm>
            <a:off x="91082" y="428604"/>
            <a:ext cx="9052918" cy="6429396"/>
          </a:xfrm>
          <a:prstGeom prst="rect">
            <a:avLst/>
          </a:prstGeo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олицейский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/>
          <a:srcRect b="8730"/>
          <a:stretch>
            <a:fillRect/>
          </a:stretch>
        </p:blipFill>
        <p:spPr>
          <a:xfrm>
            <a:off x="0" y="214290"/>
            <a:ext cx="9144000" cy="6643710"/>
          </a:xfrm>
          <a:prstGeom prst="rect">
            <a:avLst/>
          </a:prstGeo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7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amily-child.ru/wp-content/uploads/2015/03/%D0%A4%D0%B8%D0%B7%D0%BA%D1%83%D0%BB%D1%8C%D1%82%D1%83%D1%80%D0%BD%D1%8B%D0%B5-%D0%B7%D0%B0%D0%BD%D1%8F%D1%82%D0%B8%D1%8F-%D0%B2-%D0%B4%D0%B5%D1%82%D1%81%D0%BA%D0%BE%D0%BC-%D1%81%D0%B0%D0%B4%D1%83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1809111/b6c2879e-956a-43b1-bdd6-4f978e5c509e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0870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www.databankimx.com/wp-content/uploads/2015/03/OnBase-Community-1024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66689" y="-125017"/>
            <a:ext cx="9310689" cy="698301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0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w7.pngwing.com/pngs/373/771/png-transparent-painting-palette-paint-brush-pencil-material-brush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s://st2.depositphotos.com/1177973/10668/i/950/depositphotos_106681884-stock-photo-doctor-table-with-medicines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g2.freepng.ru/20180402/idw/kisspng-colored-pencil-clip-art-school-5ac2616c774159.195278211522688364488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8.allegroimg.com/original/06df9d/75bd496844edb687ca9a178e84e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listok-perm.ru/image/cache/data/product/319830-2-800x8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cdn.rf-sp.ru/a4/17/a41716e1c89a4c6e96b3eb53e760f254.jpg"/>
          <p:cNvPicPr>
            <a:picLocks noGrp="1"/>
          </p:cNvPicPr>
          <p:nvPr>
            <p:ph idx="1"/>
          </p:nvPr>
        </p:nvPicPr>
        <p:blipFill>
          <a:blip r:embed="rId2"/>
          <a:srcRect t="18293" r="1639" b="11890"/>
          <a:stretch>
            <a:fillRect/>
          </a:stretch>
        </p:blipFill>
        <p:spPr bwMode="auto">
          <a:xfrm>
            <a:off x="214282" y="214290"/>
            <a:ext cx="4357686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metroves.ru/upload/iblock/607/6070566d223c5caf415ebcfe19252dd0.jpe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14290"/>
            <a:ext cx="234178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e01.alicdn.com/kf/H154c7dc2d9894965a753480fd1da24714/pos-15.jpg_q50.jpg"/>
          <p:cNvPicPr/>
          <p:nvPr/>
        </p:nvPicPr>
        <p:blipFill>
          <a:blip r:embed="rId4"/>
          <a:srcRect t="17286" r="31197" b="12243"/>
          <a:stretch>
            <a:fillRect/>
          </a:stretch>
        </p:blipFill>
        <p:spPr bwMode="auto">
          <a:xfrm>
            <a:off x="4572000" y="3143248"/>
            <a:ext cx="378621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shop-profit.ru/upload/iblock/577/f6432c0f_1c06_11e4_bc13_50e549cd0106_052b75c8_580e_11e7_99b4_50e549cd0106.resize1.jpg"/>
          <p:cNvPicPr/>
          <p:nvPr/>
        </p:nvPicPr>
        <p:blipFill>
          <a:blip r:embed="rId5" cstate="print"/>
          <a:srcRect l="16308" t="8143" r="13138" b="7562"/>
          <a:stretch>
            <a:fillRect/>
          </a:stretch>
        </p:blipFill>
        <p:spPr bwMode="auto">
          <a:xfrm>
            <a:off x="1643042" y="3786190"/>
            <a:ext cx="1643074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мадина (3).jpg"/>
          <p:cNvPicPr>
            <a:picLocks noChangeAspect="1"/>
          </p:cNvPicPr>
          <p:nvPr/>
        </p:nvPicPr>
        <p:blipFill>
          <a:blip r:embed="rId2"/>
          <a:srcRect t="10416" r="-1202" b="700"/>
          <a:stretch>
            <a:fillRect/>
          </a:stretch>
        </p:blipFill>
        <p:spPr>
          <a:xfrm>
            <a:off x="1500167" y="0"/>
            <a:ext cx="6143668" cy="6858000"/>
          </a:xfrm>
          <a:prstGeom prst="rect">
            <a:avLst/>
          </a:prstGeo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 descr="https://www.ukazka.ru/img/g/uk4376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820345197"/>
      </p:ext>
    </p:extLst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3.eshoper.ru/0d/463d0e7855005f67bc5ea9340a04d9b8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496943" cy="64807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03320201"/>
      </p:ext>
    </p:extLst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https://images.ru.prom.st/516666114_w640_h640_detskij-kostyum-vracha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52111392"/>
      </p:ext>
    </p:extLst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im0-tub-ru.yandex.net/i?id=3188a0b87801e50db4249f8b4f698ce6-l&amp;n=13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0"/>
            <a:ext cx="8784976" cy="6669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930378564"/>
      </p:ext>
    </p:extLst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poshivgr.com.ua/image/cache/catalog/signal/2560997942_signalnye-kostyumy-i-400x400.jpg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685052394"/>
      </p:ext>
    </p:extLst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1_-Все-профессии-важны-все-профессии-нужны-песня-мул_001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ад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342" y="285443"/>
            <a:ext cx="6359054" cy="6367534"/>
          </a:xfr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news-r.ru/upload/iblock/82d/82de7fd4af3dbdb9479d8114f4e803fe/25ed93cfa024a9e0f74a5516bfbff99b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9144000" cy="5626121"/>
          </a:xfr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повар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85728"/>
            <a:ext cx="9144000" cy="6000792"/>
          </a:xfrm>
          <a:prstGeom prst="rect">
            <a:avLst/>
          </a:prstGeo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адижа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8229"/>
            <a:ext cx="7215237" cy="6839771"/>
          </a:xfr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хадиж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0"/>
            <a:ext cx="7072362" cy="6858000"/>
          </a:xfr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адижа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-47649"/>
            <a:ext cx="6929486" cy="6858048"/>
          </a:xfrm>
        </p:spPr>
      </p:pic>
    </p:spTree>
  </p:cSld>
  <p:clrMapOvr>
    <a:masterClrMapping/>
  </p:clrMapOvr>
  <p:transition advClick="0" advTm="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902</TotalTime>
  <Words>0</Words>
  <Application>Microsoft Office PowerPoint</Application>
  <PresentationFormat>Экран (4:3)</PresentationFormat>
  <Paragraphs>0</Paragraphs>
  <Slides>25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Администратор</cp:lastModifiedBy>
  <cp:revision>113</cp:revision>
  <dcterms:modified xsi:type="dcterms:W3CDTF">2021-12-02T06:59:32Z</dcterms:modified>
</cp:coreProperties>
</file>