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6" r:id="rId20"/>
    <p:sldId id="288" r:id="rId21"/>
    <p:sldId id="287" r:id="rId22"/>
    <p:sldId id="285" r:id="rId23"/>
    <p:sldId id="289" r:id="rId24"/>
    <p:sldId id="282" r:id="rId25"/>
    <p:sldId id="283" r:id="rId26"/>
    <p:sldId id="284" r:id="rId27"/>
    <p:sldId id="261" r:id="rId28"/>
    <p:sldId id="262" r:id="rId29"/>
    <p:sldId id="257" r:id="rId30"/>
    <p:sldId id="258" r:id="rId31"/>
    <p:sldId id="256" r:id="rId32"/>
    <p:sldId id="259" r:id="rId33"/>
    <p:sldId id="260" r:id="rId34"/>
    <p:sldId id="263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03" autoAdjust="0"/>
    <p:restoredTop sz="94607" autoAdjust="0"/>
  </p:normalViewPr>
  <p:slideViewPr>
    <p:cSldViewPr>
      <p:cViewPr varScale="1">
        <p:scale>
          <a:sx n="63" d="100"/>
          <a:sy n="63" d="100"/>
        </p:scale>
        <p:origin x="-108" y="-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29351-AED7-4116-B153-8B8B1788C71E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EA54-0D54-4CF0-8C07-F9974D713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29351-AED7-4116-B153-8B8B1788C71E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EA54-0D54-4CF0-8C07-F9974D713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29351-AED7-4116-B153-8B8B1788C71E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EA54-0D54-4CF0-8C07-F9974D713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29351-AED7-4116-B153-8B8B1788C71E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EA54-0D54-4CF0-8C07-F9974D713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29351-AED7-4116-B153-8B8B1788C71E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EA54-0D54-4CF0-8C07-F9974D713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29351-AED7-4116-B153-8B8B1788C71E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EA54-0D54-4CF0-8C07-F9974D713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29351-AED7-4116-B153-8B8B1788C71E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EA54-0D54-4CF0-8C07-F9974D713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29351-AED7-4116-B153-8B8B1788C71E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EA54-0D54-4CF0-8C07-F9974D713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29351-AED7-4116-B153-8B8B1788C71E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EA54-0D54-4CF0-8C07-F9974D713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29351-AED7-4116-B153-8B8B1788C71E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EA54-0D54-4CF0-8C07-F9974D713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29351-AED7-4116-B153-8B8B1788C71E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EA54-0D54-4CF0-8C07-F9974D713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29351-AED7-4116-B153-8B8B1788C71E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BEA54-0D54-4CF0-8C07-F9974D713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 advTm="2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Sony\Desktop\&#1084;&#1086;&#1103;%20&#1089;&#1077;&#1084;&#1100;&#1103;\5.%20&#1073;&#1072;&#1073;&#1091;&#1096;&#1082;&#1072;.mp4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Sony\Desktop\&#1084;&#1086;&#1103;%20&#1089;&#1077;&#1084;&#1100;&#1103;\1.%20&#1043;&#1091;&#1088;&#1080;&#1085;&#1072;.mp4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Sony\Desktop\&#1084;&#1086;&#1103;%20&#1089;&#1077;&#1084;&#1100;&#1103;\2.%20&#1084;&#1072;&#1084;&#1072;.mp4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Sony\Desktop\&#1084;&#1086;&#1103;%20&#1089;&#1077;&#1084;&#1100;&#1103;\3.%20&#1087;&#1072;&#1087;&#1072;.mp4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Sony\Desktop\&#1084;&#1086;&#1103;%20&#1089;&#1077;&#1084;&#1100;&#1103;\4.%20&#1076;&#1077;&#1076;&#1091;&#1096;&#1082;&#1072;.mp4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моя семья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0"/>
            <a:ext cx="8507109" cy="6652864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5. бабушка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57224" y="428604"/>
            <a:ext cx="7239050" cy="542928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моя семья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357166"/>
            <a:ext cx="7673294" cy="6000792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80130_1446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357166"/>
            <a:ext cx="8382058" cy="6286544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80130_1324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642918"/>
            <a:ext cx="7810554" cy="5857916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80130_1446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0"/>
            <a:ext cx="8477309" cy="6357982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80130_1446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357166"/>
            <a:ext cx="8382058" cy="6286544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80130_1446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14290"/>
            <a:ext cx="8001056" cy="6000792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80130_1447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428604"/>
            <a:ext cx="8001056" cy="6000792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80130_1446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162" y="428604"/>
            <a:ext cx="8001056" cy="6000792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20180131_0811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500042"/>
            <a:ext cx="8477277" cy="6357958"/>
          </a:xfrm>
        </p:spPr>
      </p:pic>
    </p:spTree>
  </p:cSld>
  <p:clrMapOvr>
    <a:masterClrMapping/>
  </p:clrMapOvr>
  <p:transition advClick="0" advTm="2000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1. Гурина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27076" y="459572"/>
            <a:ext cx="7674012" cy="575551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80131_0857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 flipV="1">
            <a:off x="1357286" y="-428648"/>
            <a:ext cx="6000768" cy="8001024"/>
          </a:xfrm>
        </p:spPr>
      </p:pic>
    </p:spTree>
  </p:cSld>
  <p:clrMapOvr>
    <a:masterClrMapping/>
  </p:clrMapOvr>
  <p:transition advClick="0" advTm="2000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80131_0809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642909" y="500041"/>
            <a:ext cx="7905805" cy="5929354"/>
          </a:xfrm>
        </p:spPr>
      </p:pic>
    </p:spTree>
  </p:cSld>
  <p:clrMapOvr>
    <a:masterClrMapping/>
  </p:clrMapOvr>
  <p:transition advClick="0" advTm="2000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80131_0811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1" y="571480"/>
            <a:ext cx="7810555" cy="5857916"/>
          </a:xfrm>
        </p:spPr>
      </p:pic>
    </p:spTree>
  </p:cSld>
  <p:clrMapOvr>
    <a:masterClrMapping/>
  </p:clrMapOvr>
  <p:transition advClick="0" advTm="2000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80131_0936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5" y="642918"/>
            <a:ext cx="7905805" cy="5929354"/>
          </a:xfrm>
        </p:spPr>
      </p:pic>
    </p:spTree>
  </p:cSld>
  <p:clrMapOvr>
    <a:masterClrMapping/>
  </p:clrMapOvr>
  <p:transition advClick="0" advTm="2000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80130_1446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09" y="357166"/>
            <a:ext cx="8286807" cy="6215106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80130_1446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428604"/>
            <a:ext cx="8001055" cy="6000792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80130_1457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3412" y="500042"/>
            <a:ext cx="7715304" cy="5786478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Sony\Desktop\моя семь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839" t="2411" r="4032" b="4289"/>
          <a:stretch>
            <a:fillRect/>
          </a:stretch>
        </p:blipFill>
        <p:spPr bwMode="auto">
          <a:xfrm>
            <a:off x="714348" y="285728"/>
            <a:ext cx="8072494" cy="621510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9600" b="1" i="1" u="sng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Над передачей  	работали:</a:t>
            </a:r>
            <a:endParaRPr lang="ru-RU" sz="9600" b="1" i="1" u="sng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71546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/>
              <a:t>                  </a:t>
            </a:r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  <a:t>Руководитель     		программы:</a:t>
            </a:r>
          </a:p>
          <a:p>
            <a:pPr algn="ctr">
              <a:buNone/>
            </a:pPr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  <a:t>       </a:t>
            </a:r>
            <a:r>
              <a:rPr lang="ru-RU" sz="6600" b="1" dirty="0" err="1" smtClean="0">
                <a:solidFill>
                  <a:srgbClr val="FF0000"/>
                </a:solidFill>
                <a:latin typeface="Monotype Corsiva" pitchFamily="66" charset="0"/>
              </a:rPr>
              <a:t>Канаева</a:t>
            </a:r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  <a:t> Марина 	   Константиновна</a:t>
            </a:r>
            <a:endParaRPr lang="ru-RU" sz="6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моя семья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428604"/>
            <a:ext cx="7673296" cy="6000792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  <a:t>Заместитель руководителя:</a:t>
            </a:r>
            <a:r>
              <a:rPr lang="ru-RU" sz="72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72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7200" b="1" dirty="0" smtClean="0">
                <a:solidFill>
                  <a:srgbClr val="FF0000"/>
                </a:solidFill>
                <a:latin typeface="Monotype Corsiva" pitchFamily="66" charset="0"/>
              </a:rPr>
              <a:t>Абдурахманова </a:t>
            </a:r>
            <a:r>
              <a:rPr lang="ru-RU" sz="7200" b="1" dirty="0" err="1" smtClean="0">
                <a:solidFill>
                  <a:srgbClr val="FF0000"/>
                </a:solidFill>
                <a:latin typeface="Monotype Corsiva" pitchFamily="66" charset="0"/>
              </a:rPr>
              <a:t>Айша</a:t>
            </a:r>
            <a:r>
              <a:rPr lang="ru-RU" sz="72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7200" b="1" dirty="0" err="1" smtClean="0">
                <a:solidFill>
                  <a:srgbClr val="FF0000"/>
                </a:solidFill>
                <a:latin typeface="Monotype Corsiva" pitchFamily="66" charset="0"/>
              </a:rPr>
              <a:t>Гаджиалиевна</a:t>
            </a:r>
            <a:endParaRPr lang="ru-RU" sz="7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5400" b="1" u="sng" dirty="0" err="1" smtClean="0">
                <a:solidFill>
                  <a:srgbClr val="FF0000"/>
                </a:solidFill>
                <a:latin typeface="Monotype Corsiva" pitchFamily="66" charset="0"/>
              </a:rPr>
              <a:t>Музыкльный</a:t>
            </a:r>
            <a:r>
              <a:rPr lang="ru-RU" sz="5400" b="1" u="sng" dirty="0" smtClean="0">
                <a:solidFill>
                  <a:srgbClr val="FF0000"/>
                </a:solidFill>
                <a:latin typeface="Monotype Corsiva" pitchFamily="66" charset="0"/>
              </a:rPr>
              <a:t> редактор:</a:t>
            </a:r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6600" b="1" dirty="0" err="1" smtClean="0">
                <a:solidFill>
                  <a:srgbClr val="FF0000"/>
                </a:solidFill>
                <a:latin typeface="Monotype Corsiva" pitchFamily="66" charset="0"/>
              </a:rPr>
              <a:t>Шихшабекова</a:t>
            </a:r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  <a:t> Эльвира Михайловна</a:t>
            </a:r>
            <a:endParaRPr lang="ru-RU" sz="6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14291"/>
            <a:ext cx="7672414" cy="2214577"/>
          </a:xfrm>
        </p:spPr>
        <p:txBody>
          <a:bodyPr>
            <a:normAutofit/>
          </a:bodyPr>
          <a:lstStyle/>
          <a:p>
            <a:r>
              <a:rPr lang="ru-RU" sz="3600" b="1" u="sng" dirty="0" smtClean="0">
                <a:solidFill>
                  <a:srgbClr val="FF0000"/>
                </a:solidFill>
                <a:latin typeface="Monotype Corsiva" pitchFamily="66" charset="0"/>
              </a:rPr>
              <a:t>Участники передачи</a:t>
            </a:r>
            <a:r>
              <a:rPr lang="ru-RU" sz="4000" b="1" u="sng" dirty="0" smtClean="0">
                <a:solidFill>
                  <a:srgbClr val="FF0000"/>
                </a:solidFill>
                <a:latin typeface="Monotype Corsiva" pitchFamily="66" charset="0"/>
              </a:rPr>
              <a:t>: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дети старшей группы </a:t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МБДОУ №3.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D:\IMG-20171101-WA0029-1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245446"/>
            <a:ext cx="8286808" cy="4255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>
                <a:solidFill>
                  <a:srgbClr val="FF0000"/>
                </a:solidFill>
                <a:latin typeface="Monotype Corsiva" pitchFamily="66" charset="0"/>
              </a:rPr>
              <a:t>Автор и ведущая: 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4900" dirty="0" err="1" smtClean="0">
                <a:solidFill>
                  <a:srgbClr val="FF0000"/>
                </a:solidFill>
                <a:latin typeface="Monotype Corsiva" pitchFamily="66" charset="0"/>
              </a:rPr>
              <a:t>Асевова</a:t>
            </a:r>
            <a:r>
              <a:rPr lang="ru-RU" sz="4900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4900" dirty="0" err="1" smtClean="0">
                <a:solidFill>
                  <a:srgbClr val="FF0000"/>
                </a:solidFill>
                <a:latin typeface="Monotype Corsiva" pitchFamily="66" charset="0"/>
              </a:rPr>
              <a:t>Лайла</a:t>
            </a:r>
            <a:r>
              <a:rPr lang="ru-RU" sz="4900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4900" dirty="0" err="1" smtClean="0">
                <a:solidFill>
                  <a:srgbClr val="FF0000"/>
                </a:solidFill>
                <a:latin typeface="Monotype Corsiva" pitchFamily="66" charset="0"/>
              </a:rPr>
              <a:t>Гаджиевна</a:t>
            </a:r>
            <a:endParaRPr lang="ru-RU" sz="49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051" name="Picture 3" descr="C:\Users\Sony\Pictures\2017-06-19\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34348" y="1600200"/>
            <a:ext cx="4900634" cy="49006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Sony\Desktop\моя семь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19794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2. мама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81038" y="500042"/>
            <a:ext cx="7620052" cy="571504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моя семья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0"/>
            <a:ext cx="7581946" cy="5929354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3. папа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14348" y="571480"/>
            <a:ext cx="7810554" cy="585791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моя семья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0"/>
            <a:ext cx="7490598" cy="5857916"/>
          </a:xfrm>
        </p:spPr>
      </p:pic>
    </p:spTree>
  </p:cSld>
  <p:clrMapOvr>
    <a:masterClrMapping/>
  </p:clrMapOvr>
  <p:transition advClick="0" advTm="2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4. дедушка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00100" y="500042"/>
            <a:ext cx="7143800" cy="535785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моя семья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571480"/>
            <a:ext cx="7307900" cy="571504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</TotalTime>
  <Words>17</Words>
  <Application>Microsoft Office PowerPoint</Application>
  <PresentationFormat>Экран (4:3)</PresentationFormat>
  <Paragraphs>7</Paragraphs>
  <Slides>34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Заместитель руководителя: Абдурахманова Айша Гаджиалиевна</vt:lpstr>
      <vt:lpstr>Музыкльный редактор: Шихшабекова Эльвира Михайловна</vt:lpstr>
      <vt:lpstr>Участники передачи: дети старшей группы  МБДОУ №3.</vt:lpstr>
      <vt:lpstr>Автор и ведущая:  Асевова Лайла Гаджиевна</vt:lpstr>
      <vt:lpstr>Слайд 34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Музыкльный редактор:</dc:title>
  <dc:creator>Sony</dc:creator>
  <cp:lastModifiedBy>Sony</cp:lastModifiedBy>
  <cp:revision>26</cp:revision>
  <dcterms:created xsi:type="dcterms:W3CDTF">2018-01-25T15:28:46Z</dcterms:created>
  <dcterms:modified xsi:type="dcterms:W3CDTF">2018-01-31T06:50:16Z</dcterms:modified>
</cp:coreProperties>
</file>